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3" r:id="rId4"/>
    <p:sldId id="271" r:id="rId5"/>
    <p:sldId id="258" r:id="rId6"/>
    <p:sldId id="259" r:id="rId7"/>
    <p:sldId id="272" r:id="rId8"/>
    <p:sldId id="261" r:id="rId9"/>
    <p:sldId id="260" r:id="rId10"/>
    <p:sldId id="262" r:id="rId11"/>
    <p:sldId id="263" r:id="rId12"/>
    <p:sldId id="264" r:id="rId13"/>
    <p:sldId id="265" r:id="rId14"/>
    <p:sldId id="266" r:id="rId15"/>
    <p:sldId id="268" r:id="rId16"/>
    <p:sldId id="267" r:id="rId17"/>
    <p:sldId id="269" r:id="rId18"/>
    <p:sldId id="274" r:id="rId19"/>
    <p:sldId id="270" r:id="rId20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6/12/2023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6/12/2023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1800" b="1" dirty="0"/>
              <a:t> </a:t>
            </a:r>
            <a:r>
              <a:rPr lang="en-US" sz="2000" b="1" dirty="0" err="1"/>
              <a:t>Bảng</a:t>
            </a:r>
            <a:r>
              <a:rPr lang="en-US" sz="2000" b="1" dirty="0"/>
              <a:t> </a:t>
            </a:r>
            <a:r>
              <a:rPr lang="en-US" sz="2000" b="1" dirty="0" err="1"/>
              <a:t>Giá</a:t>
            </a:r>
            <a:r>
              <a:rPr lang="en-US" sz="2000" b="1" dirty="0"/>
              <a:t> </a:t>
            </a:r>
            <a:r>
              <a:rPr lang="en-US" sz="2000" b="1" dirty="0" err="1"/>
              <a:t>Tính</a:t>
            </a:r>
            <a:r>
              <a:rPr lang="en-US" sz="2000" b="1" dirty="0"/>
              <a:t> Theo </a:t>
            </a:r>
            <a:r>
              <a:rPr lang="en-US" sz="2000" b="1" dirty="0" err="1"/>
              <a:t>Tháng</a:t>
            </a:r>
            <a:endParaRPr lang="en-US" sz="18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0132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$1000$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90" y="1160978"/>
            <a:ext cx="5063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 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F7B-B1A8-014A-6B9D-6DDDA11CD07A}"/>
              </a:ext>
            </a:extLst>
          </p:cNvPr>
          <p:cNvSpPr txBox="1"/>
          <p:nvPr/>
        </p:nvSpPr>
        <p:spPr>
          <a:xfrm>
            <a:off x="422890" y="780006"/>
            <a:ext cx="5215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91718" y="2967057"/>
            <a:ext cx="5550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lain" startAt="3"/>
            </a:pP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B0A0D-4179-4EC7-B1DA-500084CD6BF6}"/>
              </a:ext>
            </a:extLst>
          </p:cNvPr>
          <p:cNvSpPr txBox="1"/>
          <p:nvPr/>
        </p:nvSpPr>
        <p:spPr>
          <a:xfrm>
            <a:off x="422890" y="6112741"/>
            <a:ext cx="5387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67789BB-630F-1535-0692-7A69BF6B9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766" y="762336"/>
            <a:ext cx="2477944" cy="4409441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042E878-E972-12B7-32DC-5B3C8C523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417" y="838491"/>
            <a:ext cx="2407863" cy="4284733"/>
          </a:xfrm>
          <a:prstGeom prst="rect">
            <a:avLst/>
          </a:prstGeom>
        </p:spPr>
      </p:pic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8" y="395971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08" y="3931920"/>
            <a:ext cx="620930" cy="646332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65" y="3974973"/>
            <a:ext cx="846491" cy="84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/>
              <a:t>chữ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1383</TotalTime>
  <Words>1076</Words>
  <Application>Microsoft Office PowerPoint</Application>
  <PresentationFormat>Widescreen</PresentationFormat>
  <Paragraphs>96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 Bảng Giá Tính Theo Tháng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141</cp:revision>
  <cp:lastPrinted>2023-06-09T08:56:40Z</cp:lastPrinted>
  <dcterms:created xsi:type="dcterms:W3CDTF">2023-06-02T04:17:49Z</dcterms:created>
  <dcterms:modified xsi:type="dcterms:W3CDTF">2023-06-12T08:11:09Z</dcterms:modified>
</cp:coreProperties>
</file>

<file path=docProps/thumbnail.jpeg>
</file>